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74" r:id="rId4"/>
    <p:sldId id="272" r:id="rId5"/>
    <p:sldId id="273" r:id="rId6"/>
    <p:sldId id="270" r:id="rId7"/>
    <p:sldId id="271" r:id="rId8"/>
    <p:sldId id="276" r:id="rId9"/>
    <p:sldId id="277" r:id="rId10"/>
    <p:sldId id="269" r:id="rId11"/>
    <p:sldId id="268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2"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F234-B14E-4EB2-8815-3A98C25D4B08}" type="datetimeFigureOut">
              <a:rPr lang="pl-PL" smtClean="0"/>
              <a:pPr/>
              <a:t>22.05.2020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4DDE-9AFC-4883-81CD-903F582937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wedg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F234-B14E-4EB2-8815-3A98C25D4B08}" type="datetimeFigureOut">
              <a:rPr lang="pl-PL" smtClean="0"/>
              <a:pPr/>
              <a:t>22.05.2020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4DDE-9AFC-4883-81CD-903F582937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0000">
    <p:wedg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F234-B14E-4EB2-8815-3A98C25D4B08}" type="datetimeFigureOut">
              <a:rPr lang="pl-PL" smtClean="0"/>
              <a:pPr/>
              <a:t>22.05.2020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4DDE-9AFC-4883-81CD-903F582937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0000">
    <p:wedg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F234-B14E-4EB2-8815-3A98C25D4B08}" type="datetimeFigureOut">
              <a:rPr lang="pl-PL" smtClean="0"/>
              <a:pPr/>
              <a:t>22.05.2020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4DDE-9AFC-4883-81CD-903F582937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0000">
    <p:wedg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F234-B14E-4EB2-8815-3A98C25D4B08}" type="datetimeFigureOut">
              <a:rPr lang="pl-PL" smtClean="0"/>
              <a:pPr/>
              <a:t>22.05.2020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4DDE-9AFC-4883-81CD-903F582937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wedg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F234-B14E-4EB2-8815-3A98C25D4B08}" type="datetimeFigureOut">
              <a:rPr lang="pl-PL" smtClean="0"/>
              <a:pPr/>
              <a:t>22.05.2020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4DDE-9AFC-4883-81CD-903F582937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0000">
    <p:wedg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F234-B14E-4EB2-8815-3A98C25D4B08}" type="datetimeFigureOut">
              <a:rPr lang="pl-PL" smtClean="0"/>
              <a:pPr/>
              <a:t>22.05.2020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4DDE-9AFC-4883-81CD-903F582937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0000">
    <p:wedg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F234-B14E-4EB2-8815-3A98C25D4B08}" type="datetimeFigureOut">
              <a:rPr lang="pl-PL" smtClean="0"/>
              <a:pPr/>
              <a:t>22.05.2020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4DDE-9AFC-4883-81CD-903F582937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0000">
    <p:wedg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F234-B14E-4EB2-8815-3A98C25D4B08}" type="datetimeFigureOut">
              <a:rPr lang="pl-PL" smtClean="0"/>
              <a:pPr/>
              <a:t>22.05.2020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4DDE-9AFC-4883-81CD-903F582937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0000">
    <p:wedg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F234-B14E-4EB2-8815-3A98C25D4B08}" type="datetimeFigureOut">
              <a:rPr lang="pl-PL" smtClean="0"/>
              <a:pPr/>
              <a:t>22.05.2020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4DDE-9AFC-4883-81CD-903F582937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0000">
    <p:wedg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F234-B14E-4EB2-8815-3A98C25D4B08}" type="datetimeFigureOut">
              <a:rPr lang="pl-PL" smtClean="0"/>
              <a:pPr/>
              <a:t>22.05.2020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F354DDE-9AFC-4883-81CD-903F5829378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10000">
    <p:wedg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92F234-B14E-4EB2-8815-3A98C25D4B08}" type="datetimeFigureOut">
              <a:rPr lang="pl-PL" smtClean="0"/>
              <a:pPr/>
              <a:t>22.05.2020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354DDE-9AFC-4883-81CD-903F5829378C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 advTm="10000">
    <p:wedge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eyKeFK8d3s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20Sve8ePfA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YCrrsMJTSY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edP-anEkgpk" TargetMode="External"/><Relationship Id="rId4" Type="http://schemas.openxmlformats.org/officeDocument/2006/relationships/hyperlink" Target="https://www.youtube.com/watch?v=rqnxLJxz6M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.ly/5ec27ddc8e243b0d5a33a71c/guide-wyrazam-milosc-swojej-mamie-26-maja?fbclid=IwAR3mF3t6GVuRsu4Hk-glnzM_TC5MOBkB5KZScvHfpwfgi4U9MBzXDROU-f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_2eUpAUbGI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JEZUS POSYŁA SWEGO DUCHA</a:t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dirty="0" smtClean="0">
                <a:solidFill>
                  <a:srgbClr val="FF0000"/>
                </a:solidFill>
              </a:rPr>
              <a:t>POCIESZYCIELA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pl-PL" sz="2000" dirty="0" smtClean="0">
                <a:hlinkClick r:id="rId3"/>
              </a:rPr>
              <a:t>https://www.youtube.com/watch?v=2eyKeFK8d3s</a:t>
            </a:r>
            <a:endParaRPr lang="pl-PL" sz="2000" dirty="0" smtClean="0"/>
          </a:p>
          <a:p>
            <a:pPr algn="l"/>
            <a:r>
              <a:rPr lang="pl-PL" sz="2000" dirty="0" smtClean="0"/>
              <a:t>PIOSENKA „CHWALĘ CIEBIE PANIE”</a:t>
            </a:r>
          </a:p>
          <a:p>
            <a:pPr algn="l"/>
            <a:endParaRPr lang="pl-PL" sz="2000" dirty="0"/>
          </a:p>
        </p:txBody>
      </p:sp>
      <p:sp>
        <p:nvSpPr>
          <p:cNvPr id="1026" name="AutoShape 2" descr="Znalezione obrazy dla zapytania prezentacja o duchu świętym dla dzie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Znalezione obrazy dla zapytania prezentacja o duchu świętym dla dzie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0" name="Picture 2" descr="C:\Users\asia8\AppData\Local\Microsoft\Windows\INetCache\IE\4UPP6R62\spiritoBerninipart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653136"/>
            <a:ext cx="1828800" cy="20360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RADOŚĆ Z DUCHA ŚWIĘTEGO</a:t>
            </a:r>
            <a:endParaRPr lang="pl-PL" dirty="0"/>
          </a:p>
        </p:txBody>
      </p:sp>
      <p:pic>
        <p:nvPicPr>
          <p:cNvPr id="6" name="Symbol zastępczy zawartości 5" descr="Szczęśliwa Rodzina Grafika Wektorowa, Clipartów I Ilustracji - 123RF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492896"/>
            <a:ext cx="669674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OGLĄDAJ FILMIK, ODPOWIE CI NA PYTANIE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u="sng" dirty="0">
                <a:hlinkClick r:id="rId3"/>
              </a:rPr>
              <a:t>https://www.youtube.com/watch?v=v20Sve8ePfA</a:t>
            </a:r>
            <a:endParaRPr lang="pl-PL" dirty="0"/>
          </a:p>
          <a:p>
            <a:r>
              <a:rPr lang="pl-PL" dirty="0" smtClean="0"/>
              <a:t>Co to jest Duch Święty ?</a:t>
            </a: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429000"/>
            <a:ext cx="3009900" cy="326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ZESŁANIE DUCHA ŚWIĘTEGO</a:t>
            </a:r>
            <a:br>
              <a:rPr lang="pl-PL" dirty="0" smtClean="0"/>
            </a:br>
            <a:r>
              <a:rPr lang="pl-PL" dirty="0" smtClean="0"/>
              <a:t>DARY DUCHA ŚWIĘTEGO</a:t>
            </a:r>
            <a:endParaRPr lang="pl-PL" dirty="0"/>
          </a:p>
        </p:txBody>
      </p:sp>
      <p:pic>
        <p:nvPicPr>
          <p:cNvPr id="4" name="Symbol zastępczy zawartości 3" descr="Parafia pw. Matki Bożej Różańcowej w Gorzowie Wielkopolskim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12461"/>
            <a:ext cx="6984776" cy="390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ZESŁANIE DUCHA ŚWIĘTEGO - ppt pobierz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748883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ZESŁANIE DUCHA ŚWIĘTEGO NA APOSTOŁÓW</a:t>
            </a:r>
            <a:endParaRPr lang="pl-PL" dirty="0"/>
          </a:p>
        </p:txBody>
      </p:sp>
      <p:pic>
        <p:nvPicPr>
          <p:cNvPr id="4" name="Symbol zastępczy zawartości 3" descr="Start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621280" y="2697321"/>
            <a:ext cx="3901440" cy="286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DUCH ŚWIĘTY DAJE NAM RADOŚĆ</a:t>
            </a:r>
            <a:endParaRPr lang="pl-PL" dirty="0"/>
          </a:p>
        </p:txBody>
      </p:sp>
      <p:pic>
        <p:nvPicPr>
          <p:cNvPr id="4" name="Symbol zastępczy zawartości 3" descr="ilona filip: Z mojego różańca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276872"/>
            <a:ext cx="547260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solidFill>
                  <a:srgbClr val="FF0000"/>
                </a:solidFill>
              </a:rPr>
              <a:t>ZOBACZ W JAKI SYMBOLICZNY SPOSÓB MOŻEMY PRZEDSTAWIĆ DUCHA ŚWIĘTEGO</a:t>
            </a:r>
            <a:endParaRPr lang="pl-PL" sz="3200" b="1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 descr="BIBLIJNE SYMBOLE DUCHA ŚWIĘTEGO - ppt video online pobierz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45709" y="1935163"/>
            <a:ext cx="5852582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OGIEŃ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 descr="BIBLIJNE SYMBOLE DUCHA ŚWIĘTEGO - ppt video online pobierz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45709" y="1935163"/>
            <a:ext cx="5852582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WIATR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 descr="BIBLIJNE SYMBOLE DUCHA ŚWIĘTEGO - ppt video online pobierz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45709" y="1935163"/>
            <a:ext cx="5852582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GOŁĘBICA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 descr="BIBLIJNE SYMBOLE DUCHA ŚWIĘTEGO - ppt video online pobierz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45709" y="1935163"/>
            <a:ext cx="5852582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DUCH ŚWIĘTY, TAK JAK JEZUS I  BÓG, JEST BOGIEM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Symbol zastępczy zawartości 3" descr="ŚWIĘTY GOŁĄB - Ułóż Puzzle Online za darmo na Puzzle Factory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458962" y="1935163"/>
            <a:ext cx="422607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JĘZYKI OGNIA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 descr="Dary Ducha Świętego. - ppt video online pobierz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45709" y="1935163"/>
            <a:ext cx="5852582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WODA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 descr="Duch Święty w Starym Testamencie - ppt video online pobierz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45709" y="1935163"/>
            <a:ext cx="5852582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ODSZUKAJ Z DOROSŁĄ OSOBĄ DARY DUCHA ŚWIĘTEGO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602517" y="1935163"/>
            <a:ext cx="393896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0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ZAŚPIEWAJ ZE MNĄ !!!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 smtClean="0">
                <a:hlinkClick r:id="rId3"/>
              </a:rPr>
              <a:t>https://www.youtube.com/watch?v=YYCrrsMJTSY</a:t>
            </a: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PIOSENKA: „ ANIELE  STRÓŻU MÓJ”</a:t>
            </a:r>
          </a:p>
          <a:p>
            <a:pPr>
              <a:buNone/>
            </a:pPr>
            <a:endParaRPr lang="pl-PL" sz="2000" dirty="0" smtClean="0"/>
          </a:p>
          <a:p>
            <a:r>
              <a:rPr lang="pl-PL" sz="2000" dirty="0" smtClean="0">
                <a:hlinkClick r:id="rId4"/>
              </a:rPr>
              <a:t>https://www.youtube.com/watch?v=rqnxLJxz6M8</a:t>
            </a: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PIOSENKA: „TYDZIEŃ”</a:t>
            </a:r>
          </a:p>
          <a:p>
            <a:pPr>
              <a:buNone/>
            </a:pPr>
            <a:endParaRPr lang="pl-PL" sz="2000" dirty="0" smtClean="0"/>
          </a:p>
          <a:p>
            <a:r>
              <a:rPr lang="pl-PL" sz="2000" dirty="0" smtClean="0">
                <a:hlinkClick r:id="rId5"/>
              </a:rPr>
              <a:t>https://www.youtube.com/watch?v=edP-anEkgpk</a:t>
            </a: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PIOSENKA BÓG KOCHA MNIE</a:t>
            </a:r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slow" advClick="0" advTm="10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TYLKO DLA MAMY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>
                <a:hlinkClick r:id="rId3"/>
              </a:rPr>
              <a:t>https://view.genial.ly/5ec27ddc8e243b0d5a33a71c/guide-wyrazam-milosc-swojej-mamie-26-maja?fbclid=IwAR3mF3t6GVuRsu4Hk-glnzM_TC5MOBkB5KZScvHfpwfgi4U9MBzXDROU-fM</a:t>
            </a:r>
            <a:endParaRPr lang="pl-PL" sz="2000" dirty="0" smtClean="0"/>
          </a:p>
          <a:p>
            <a:r>
              <a:rPr lang="pl-PL" sz="2000" dirty="0" smtClean="0"/>
              <a:t> NIESPODZIANKA DLA MAMY </a:t>
            </a:r>
          </a:p>
          <a:p>
            <a:pPr>
              <a:buNone/>
            </a:pPr>
            <a:endParaRPr lang="pl-PL" sz="2000" dirty="0"/>
          </a:p>
        </p:txBody>
      </p:sp>
      <p:pic>
        <p:nvPicPr>
          <p:cNvPr id="1028" name="Picture 4" descr="C:\Users\asia8\AppData\Local\Microsoft\Windows\INetCache\IE\8OH3SA1X\flowers-2536090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140968"/>
            <a:ext cx="5501999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ZESŁANIE DUCHA ŚWIĘTEGO</a:t>
            </a:r>
            <a:endParaRPr lang="pl-PL" dirty="0"/>
          </a:p>
        </p:txBody>
      </p:sp>
      <p:pic>
        <p:nvPicPr>
          <p:cNvPr id="6" name="Symbol zastępczy zawartości 5" descr="EWANGELIA NA PIĄTEK 02.06.2017r. Strzeż mnie, o Boże, Tobie ...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5690" y="1935163"/>
            <a:ext cx="581262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DUCH ŚWIĘTY NAS POCIESZA I DAJE NAM RADOŚĆ</a:t>
            </a:r>
            <a:endParaRPr lang="pl-PL" dirty="0"/>
          </a:p>
        </p:txBody>
      </p:sp>
      <p:pic>
        <p:nvPicPr>
          <p:cNvPr id="6" name="Symbol zastępczy zawartości 5" descr="Październik, Tydzień I - PDF Darmowe pobieranie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117" y="1935163"/>
            <a:ext cx="769576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JEZUS DAŁ NAM POCIESZYCIELA, KTÓRY ME SERCE ROZWESELA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sz="2000" dirty="0" smtClean="0">
                <a:hlinkClick r:id="rId3"/>
              </a:rPr>
              <a:t>https://www.youtube.com/watch?v=A_2eUpAUbGI</a:t>
            </a: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Piosenka „Przyjdź Duchu Święty”</a:t>
            </a:r>
          </a:p>
          <a:p>
            <a:endParaRPr lang="pl-PL" dirty="0"/>
          </a:p>
        </p:txBody>
      </p:sp>
      <p:pic>
        <p:nvPicPr>
          <p:cNvPr id="4" name="Obraz 3" descr="Modlitwa: Przyjdź Duchu Święty, ja pragnę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255158"/>
            <a:ext cx="4176463" cy="376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MODLITWA DO DUCHA ŚWIĘTEGO</a:t>
            </a:r>
            <a:endParaRPr lang="pl-PL" dirty="0"/>
          </a:p>
        </p:txBody>
      </p:sp>
      <p:pic>
        <p:nvPicPr>
          <p:cNvPr id="4" name="Symbol zastępczy zawartości 3" descr="Modlitwa do Ducha Świętego | Modlitwa, Duch święty, Pan bó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377281" y="1935163"/>
            <a:ext cx="43894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142</TotalTime>
  <Words>151</Words>
  <Application>Microsoft Office PowerPoint</Application>
  <PresentationFormat>Pokaz na ekranie (4:3)</PresentationFormat>
  <Paragraphs>36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Przepływ</vt:lpstr>
      <vt:lpstr>JEZUS POSYŁA SWEGO DUCHA POCIESZYCIELA</vt:lpstr>
      <vt:lpstr>DUCH ŚWIĘTY, TAK JAK JEZUS I  BÓG, JEST BOGIEM</vt:lpstr>
      <vt:lpstr>ODSZUKAJ Z DOROSŁĄ OSOBĄ DARY DUCHA ŚWIĘTEGO</vt:lpstr>
      <vt:lpstr>ZAŚPIEWAJ ZE MNĄ !!!</vt:lpstr>
      <vt:lpstr>TYLKO DLA MAMY </vt:lpstr>
      <vt:lpstr>ZESŁANIE DUCHA ŚWIĘTEGO</vt:lpstr>
      <vt:lpstr>DUCH ŚWIĘTY NAS POCIESZA I DAJE NAM RADOŚĆ</vt:lpstr>
      <vt:lpstr>JEZUS DAŁ NAM POCIESZYCIELA, KTÓRY ME SERCE ROZWESELA</vt:lpstr>
      <vt:lpstr>MODLITWA DO DUCHA ŚWIĘTEGO</vt:lpstr>
      <vt:lpstr>RADOŚĆ Z DUCHA ŚWIĘTEGO</vt:lpstr>
      <vt:lpstr>OGLĄDAJ FILMIK, ODPOWIE CI NA PYTANIE</vt:lpstr>
      <vt:lpstr>ZESŁANIE DUCHA ŚWIĘTEGO DARY DUCHA ŚWIĘTEGO</vt:lpstr>
      <vt:lpstr>Prezentacja programu PowerPoint</vt:lpstr>
      <vt:lpstr>ZESŁANIE DUCHA ŚWIĘTEGO NA APOSTOŁÓW</vt:lpstr>
      <vt:lpstr>DUCH ŚWIĘTY DAJE NAM RADOŚĆ</vt:lpstr>
      <vt:lpstr>ZOBACZ W JAKI SYMBOLICZNY SPOSÓB MOŻEMY PRZEDSTAWIĆ DUCHA ŚWIĘTEGO</vt:lpstr>
      <vt:lpstr>OGIEŃ</vt:lpstr>
      <vt:lpstr>WIATR</vt:lpstr>
      <vt:lpstr>GOŁĘBICA</vt:lpstr>
      <vt:lpstr>JĘZYKI OGNIA</vt:lpstr>
      <vt:lpstr>WODA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asia8</dc:creator>
  <cp:lastModifiedBy>Użytkownik systemu Windows</cp:lastModifiedBy>
  <cp:revision>21</cp:revision>
  <dcterms:created xsi:type="dcterms:W3CDTF">2020-05-18T14:56:32Z</dcterms:created>
  <dcterms:modified xsi:type="dcterms:W3CDTF">2020-05-22T05:04:10Z</dcterms:modified>
</cp:coreProperties>
</file>