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618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D26C2-F15E-4D3A-9740-B01DD97EDC41}" type="datetimeFigureOut">
              <a:rPr lang="pl-PL" smtClean="0"/>
              <a:t>06.04.2020</a:t>
            </a:fld>
            <a:endParaRPr lang="pl-PL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DB4AB1-61BD-4C36-A1C6-F54DFCA3D1B7}" type="slidenum">
              <a:rPr lang="pl-PL" smtClean="0"/>
              <a:t>‹#›</a:t>
            </a:fld>
            <a:endParaRPr lang="pl-P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D26C2-F15E-4D3A-9740-B01DD97EDC41}" type="datetimeFigureOut">
              <a:rPr lang="pl-PL" smtClean="0"/>
              <a:t>06.04.2020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B4AB1-61BD-4C36-A1C6-F54DFCA3D1B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D26C2-F15E-4D3A-9740-B01DD97EDC41}" type="datetimeFigureOut">
              <a:rPr lang="pl-PL" smtClean="0"/>
              <a:t>06.04.2020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B4AB1-61BD-4C36-A1C6-F54DFCA3D1B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D26C2-F15E-4D3A-9740-B01DD97EDC41}" type="datetimeFigureOut">
              <a:rPr lang="pl-PL" smtClean="0"/>
              <a:t>06.04.2020</a:t>
            </a:fld>
            <a:endParaRPr lang="pl-PL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DB4AB1-61BD-4C36-A1C6-F54DFCA3D1B7}" type="slidenum">
              <a:rPr lang="pl-PL" smtClean="0"/>
              <a:t>‹#›</a:t>
            </a:fld>
            <a:endParaRPr lang="pl-PL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D26C2-F15E-4D3A-9740-B01DD97EDC41}" type="datetimeFigureOut">
              <a:rPr lang="pl-PL" smtClean="0"/>
              <a:t>06.04.2020</a:t>
            </a:fld>
            <a:endParaRPr lang="pl-PL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DB4AB1-61BD-4C36-A1C6-F54DFCA3D1B7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D26C2-F15E-4D3A-9740-B01DD97EDC41}" type="datetimeFigureOut">
              <a:rPr lang="pl-PL" smtClean="0"/>
              <a:t>06.04.2020</a:t>
            </a:fld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DB4AB1-61BD-4C36-A1C6-F54DFCA3D1B7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D26C2-F15E-4D3A-9740-B01DD97EDC41}" type="datetimeFigureOut">
              <a:rPr lang="pl-PL" smtClean="0"/>
              <a:t>06.04.2020</a:t>
            </a:fld>
            <a:endParaRPr lang="pl-PL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DB4AB1-61BD-4C36-A1C6-F54DFCA3D1B7}" type="slidenum">
              <a:rPr lang="pl-PL" smtClean="0"/>
              <a:t>‹#›</a:t>
            </a:fld>
            <a:endParaRPr lang="pl-PL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D26C2-F15E-4D3A-9740-B01DD97EDC41}" type="datetimeFigureOut">
              <a:rPr lang="pl-PL" smtClean="0"/>
              <a:t>06.04.2020</a:t>
            </a:fld>
            <a:endParaRPr lang="pl-P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DB4AB1-61BD-4C36-A1C6-F54DFCA3D1B7}" type="slidenum">
              <a:rPr lang="pl-PL" smtClean="0"/>
              <a:t>‹#›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D26C2-F15E-4D3A-9740-B01DD97EDC41}" type="datetimeFigureOut">
              <a:rPr lang="pl-PL" smtClean="0"/>
              <a:t>06.04.2020</a:t>
            </a:fld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DB4AB1-61BD-4C36-A1C6-F54DFCA3D1B7}" type="slidenum">
              <a:rPr lang="pl-PL" smtClean="0"/>
              <a:t>‹#›</a:t>
            </a:fld>
            <a:endParaRPr lang="pl-PL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D26C2-F15E-4D3A-9740-B01DD97EDC41}" type="datetimeFigureOut">
              <a:rPr lang="pl-PL" smtClean="0"/>
              <a:t>06.04.2020</a:t>
            </a:fld>
            <a:endParaRPr lang="pl-PL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DB4AB1-61BD-4C36-A1C6-F54DFCA3D1B7}" type="slidenum">
              <a:rPr lang="pl-PL" smtClean="0"/>
              <a:t>‹#›</a:t>
            </a:fld>
            <a:endParaRPr lang="pl-P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D26C2-F15E-4D3A-9740-B01DD97EDC41}" type="datetimeFigureOut">
              <a:rPr lang="pl-PL" smtClean="0"/>
              <a:t>06.04.2020</a:t>
            </a:fld>
            <a:endParaRPr lang="pl-PL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DB4AB1-61BD-4C36-A1C6-F54DFCA3D1B7}" type="slidenum">
              <a:rPr lang="pl-PL" smtClean="0"/>
              <a:t>‹#›</a:t>
            </a:fld>
            <a:endParaRPr lang="pl-PL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CB0D26C2-F15E-4D3A-9740-B01DD97EDC41}" type="datetimeFigureOut">
              <a:rPr lang="pl-PL" smtClean="0"/>
              <a:t>06.04.2020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5FDB4AB1-61BD-4C36-A1C6-F54DFCA3D1B7}" type="slidenum">
              <a:rPr lang="pl-PL" smtClean="0"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rzem\Desktop\easter-1232149_128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0"/>
            <a:ext cx="9468544" cy="613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749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836712"/>
            <a:ext cx="2983230" cy="3657600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          EASTER EGG</a:t>
            </a:r>
          </a:p>
        </p:txBody>
      </p:sp>
    </p:spTree>
    <p:extLst>
      <p:ext uri="{BB962C8B-B14F-4D97-AF65-F5344CB8AC3E}">
        <p14:creationId xmlns:p14="http://schemas.microsoft.com/office/powerpoint/2010/main" val="3185609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548680"/>
            <a:ext cx="5400600" cy="4264901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     EASTER BASKET</a:t>
            </a:r>
          </a:p>
        </p:txBody>
      </p:sp>
    </p:spTree>
    <p:extLst>
      <p:ext uri="{BB962C8B-B14F-4D97-AF65-F5344CB8AC3E}">
        <p14:creationId xmlns:p14="http://schemas.microsoft.com/office/powerpoint/2010/main" val="3513877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32656"/>
            <a:ext cx="3257128" cy="4824536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6" y="5229200"/>
            <a:ext cx="7543800" cy="914400"/>
          </a:xfrm>
        </p:spPr>
        <p:txBody>
          <a:bodyPr/>
          <a:lstStyle/>
          <a:p>
            <a:r>
              <a:rPr lang="pl-PL" dirty="0"/>
              <a:t>               CATKINS </a:t>
            </a:r>
          </a:p>
        </p:txBody>
      </p:sp>
    </p:spTree>
    <p:extLst>
      <p:ext uri="{BB962C8B-B14F-4D97-AF65-F5344CB8AC3E}">
        <p14:creationId xmlns:p14="http://schemas.microsoft.com/office/powerpoint/2010/main" val="2735633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04664"/>
            <a:ext cx="3875127" cy="4104456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              BUNNY</a:t>
            </a:r>
          </a:p>
        </p:txBody>
      </p:sp>
    </p:spTree>
    <p:extLst>
      <p:ext uri="{BB962C8B-B14F-4D97-AF65-F5344CB8AC3E}">
        <p14:creationId xmlns:p14="http://schemas.microsoft.com/office/powerpoint/2010/main" val="199364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ymbol zastępczy zawartości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60648"/>
            <a:ext cx="4584749" cy="457200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             CHICK</a:t>
            </a:r>
          </a:p>
        </p:txBody>
      </p:sp>
    </p:spTree>
    <p:extLst>
      <p:ext uri="{BB962C8B-B14F-4D97-AF65-F5344CB8AC3E}">
        <p14:creationId xmlns:p14="http://schemas.microsoft.com/office/powerpoint/2010/main" val="3382052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04664"/>
            <a:ext cx="3059028" cy="432048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         DAFFODIL</a:t>
            </a:r>
          </a:p>
        </p:txBody>
      </p:sp>
    </p:spTree>
    <p:extLst>
      <p:ext uri="{BB962C8B-B14F-4D97-AF65-F5344CB8AC3E}">
        <p14:creationId xmlns:p14="http://schemas.microsoft.com/office/powerpoint/2010/main" val="3746839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266395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67544" y="1772816"/>
            <a:ext cx="7704856" cy="4017639"/>
          </a:xfrm>
        </p:spPr>
        <p:txBody>
          <a:bodyPr>
            <a:normAutofit/>
          </a:bodyPr>
          <a:lstStyle/>
          <a:p>
            <a:pPr marL="18288" indent="0" algn="ctr">
              <a:buNone/>
            </a:pPr>
            <a:r>
              <a:rPr lang="en-US" sz="4000" dirty="0">
                <a:effectLst/>
              </a:rPr>
              <a:t>Warmest thoughts to you and your family on this holiday. </a:t>
            </a:r>
            <a:r>
              <a:rPr lang="en-US" sz="4000" b="1" dirty="0">
                <a:effectLst/>
              </a:rPr>
              <a:t>Happy Easter!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539552" y="404664"/>
            <a:ext cx="7903840" cy="914400"/>
          </a:xfrm>
        </p:spPr>
        <p:txBody>
          <a:bodyPr/>
          <a:lstStyle/>
          <a:p>
            <a:r>
              <a:rPr lang="pl-PL" dirty="0"/>
              <a:t>     EASTER GREETINGS!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4860032" y="5229200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                               Katarzyna Miętka</a:t>
            </a:r>
          </a:p>
          <a:p>
            <a:pPr algn="r"/>
            <a:r>
              <a:rPr lang="pl-PL" sz="1600" dirty="0"/>
              <a:t>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6805529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rny">
  <a:themeElements>
    <a:clrScheme name="Elementarny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rny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rny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42</TotalTime>
  <Words>36</Words>
  <Application>Microsoft Office PowerPoint</Application>
  <PresentationFormat>Pokaz na ekranie (4:3)</PresentationFormat>
  <Paragraphs>10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2" baseType="lpstr">
      <vt:lpstr>Palatino Linotype</vt:lpstr>
      <vt:lpstr>Wingdings</vt:lpstr>
      <vt:lpstr>Elementarny</vt:lpstr>
      <vt:lpstr>Prezentacja programu PowerPoint</vt:lpstr>
      <vt:lpstr>           EASTER EGG</vt:lpstr>
      <vt:lpstr>      EASTER BASKET</vt:lpstr>
      <vt:lpstr>               CATKINS </vt:lpstr>
      <vt:lpstr>               BUNNY</vt:lpstr>
      <vt:lpstr>              CHICK</vt:lpstr>
      <vt:lpstr>          DAFFODIL</vt:lpstr>
      <vt:lpstr>Prezentacja programu PowerPoint</vt:lpstr>
      <vt:lpstr>     EASTER GREETINGS!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przemo01.24@interia.pl</dc:creator>
  <cp:lastModifiedBy>DAMIAN MM</cp:lastModifiedBy>
  <cp:revision>4</cp:revision>
  <dcterms:created xsi:type="dcterms:W3CDTF">2020-04-05T08:57:03Z</dcterms:created>
  <dcterms:modified xsi:type="dcterms:W3CDTF">2020-04-05T23:31:46Z</dcterms:modified>
</cp:coreProperties>
</file>